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2" r:id="rId2"/>
    <p:sldId id="393" r:id="rId3"/>
    <p:sldId id="448" r:id="rId4"/>
    <p:sldId id="433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70" r:id="rId19"/>
    <p:sldId id="464" r:id="rId20"/>
    <p:sldId id="465" r:id="rId21"/>
    <p:sldId id="466" r:id="rId22"/>
    <p:sldId id="467" r:id="rId23"/>
    <p:sldId id="468" r:id="rId24"/>
    <p:sldId id="4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 autoAdjust="0"/>
    <p:restoredTop sz="94635"/>
  </p:normalViewPr>
  <p:slideViewPr>
    <p:cSldViewPr snapToGrid="0">
      <p:cViewPr varScale="1">
        <p:scale>
          <a:sx n="96" d="100"/>
          <a:sy n="96" d="100"/>
        </p:scale>
        <p:origin x="216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5E0F-2B1C-FB42-E6A2-FB9790CFB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3526E-74DB-3B40-4DDB-2A341809B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276B2-E70D-1BBB-DFF1-42BB56AAC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30886-2EFB-099F-ED94-890A3B33F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EE005-F94C-1877-1BF0-7A3B5E10F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F42FBC-BD6E-600E-08C5-EE58B2624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6F43C-2A71-8142-E5AD-081BCF0A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C1BB7-04BE-6C0B-E27D-7C4FD0E685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E1F08-BF2A-6108-EDD4-344F970CC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69CC8-C299-A974-CA22-58CFAB312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C2281-A491-710A-8E62-C16A8A6DA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99A5-E6A2-A60F-0DB4-0770A9523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3721B-65D3-7DE4-A3C9-595845FD7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F8E31B-5E75-2BBF-545A-72C7DCD4A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78D48-5749-6113-793C-FF52C3F36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17E0E-CE2F-BE99-7ACB-982D3F17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5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41C2-B674-C942-0F96-DE50B076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24AA6-4EAE-D502-7C64-DE0469C55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799AB-9E47-6722-F8F0-B36BDE84E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BAD06-100F-DAA4-67E3-11E4B3602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8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1BAB6-0146-3EB3-B618-3548898E0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CB2991-B62F-F911-E74C-CDBA5FA93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060C6-8F75-642D-F29A-4A7A23C0D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B3651-FA1A-EA31-93FD-93DC96A42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5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3836D-0DBD-8FB8-2BA2-9F2C37556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7B473-E902-88A5-3E1A-CBA954017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44968-D774-5126-2E9A-D60400D93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62422-107E-B747-04BA-FE1C9B7B0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00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ABDFF-0F9F-54D8-AB8E-25BEFCB4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AF3BE-19EE-656D-E5D5-2F5B02E03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E9891A-584A-CE7D-3D27-3714BFDE3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66361-D19A-F941-0BA3-163159412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4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3A77-02E7-DE40-3D96-1AD5E9EAB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8AE60-E790-E841-6537-957709BA5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7AD8C-450B-B4BF-18F7-4AEA07768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506D6-AEB4-C0F0-58A3-55B30F069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9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5CBE-F66C-C464-7F2B-58A2E7BAC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FB815D-5878-6AD5-955D-A07A7F1C34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8B312-555E-FAA8-E826-0FD7886D5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1B7A8-6E6B-DEC9-18A9-560F98D13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2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D4BE8-B6DA-35CE-C063-DD4C15E94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EF495-99AE-8810-B36F-2A5314DBD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0115C-24FB-C17D-12E1-3077B8FB7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BDB91-FEA2-7E01-C265-E05F863A2E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23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0ED1A-4D1D-6278-9310-961F38615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A9B75-DC3D-154B-623A-57EA80BD5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1558B1-DE15-B4FA-661E-3A3231B5B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2046-90C3-1270-25C6-D03A9BBE44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72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32340-FF93-DF1E-4F36-4848B0A2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B1AE6D-04E7-5D1F-F9C4-7BCCC7CFE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880624-8EB2-B8D6-3E5E-E2DE7B391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4E9E7-58E7-A06A-6E89-6CF0E1260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71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5C76C-EE2E-C99C-04F1-D1CFD200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23E4C-76FA-564B-412E-3A6F7374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072FD-F247-ABA8-745D-1B9699C01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58E8C-2A2E-E10C-F6F8-FF91AC016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86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E547F-3D9A-D17D-32AB-91F863832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482C0-5F94-6980-781D-6D86267B1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FA590-B69E-479E-6B44-304738567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86F4B-F92F-17B7-D602-657016B81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58D1C-B388-3D22-A319-932C498D6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70E55-3927-2BC7-5C1A-E0F27573A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81570-D2D8-5438-0FDB-26FF4EC11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54EE0-0FEA-2A7C-D606-10022D19F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2A9A5-6211-BC9A-E640-5EF67D56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D91CE-C973-F9A4-FDA4-7A936C762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6567B-0F09-620B-68BF-824B0A06F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C1BC9-616A-B1E1-69BB-63D9B3D2DF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D5B77-93AC-9759-5B7D-75552429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27EC1-909B-5D27-D4E5-3272F0EE3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AA831-5530-AFD8-0B6E-6E27EB8AE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A336B-3419-E395-F2EF-6063521C8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9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BBF49-466E-5FC2-861E-044E3E999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73487-83EA-6201-F070-0DFB0BFF1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043B6-18AD-FF94-C9F2-CFB215946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997C1-BE20-3DDE-5D75-1369ABD9B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68E81-EBED-7266-AF2B-70C630EC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5DC9B-DC8C-34EB-810E-EFE864646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A43D4-1A2F-D7FE-59BC-9227E6062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C7AB8-0B1C-81AD-B522-315B13F5C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4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2D13-4EEB-A566-76E9-1A7188082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887F8-AA81-7E3D-97F7-E400263497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8C4D9-14AD-2527-B722-05F3F4439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0CA58-1E68-6835-B6EC-0CA30AEC2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C5630-60C0-6674-1936-44A27B7E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8849EE-2625-D0DC-4D6F-A5211C6BC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CBFA8-2D03-2159-8595-CDEB7DD28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8D050-9E02-995B-9706-C98CEBEEE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5/21/26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70C91FDC-8A2A-AA61-3953-8F5F224A7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4484C-BC6F-11C3-0038-B5C493B59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DF89D2-63E5-F744-D33F-19C18A4FAD00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B1A38303-6846-6E63-7347-BFCD35F95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BB838-948A-F8E3-42DF-2919090CF848}"/>
              </a:ext>
            </a:extLst>
          </p:cNvPr>
          <p:cNvSpPr txBox="1"/>
          <p:nvPr/>
        </p:nvSpPr>
        <p:spPr>
          <a:xfrm>
            <a:off x="680581" y="2474804"/>
            <a:ext cx="6296415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व्यक्तिगत आराधना में हम निजी रूप से वही अभ्यास करते हैं जो हम सामूहिक रूप से करते हैं</a:t>
            </a:r>
          </a:p>
        </p:txBody>
      </p:sp>
    </p:spTree>
    <p:extLst>
      <p:ext uri="{BB962C8B-B14F-4D97-AF65-F5344CB8AC3E}">
        <p14:creationId xmlns:p14="http://schemas.microsoft.com/office/powerpoint/2010/main" val="232397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99C9C-D7AA-A953-8283-78629B889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851C5D-EF15-2517-8CEE-EB3C00DA48DB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51F5B8D7-DE0D-72A1-FB0A-A20EA12E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87AC1C-3C55-BEC5-303B-C5F631A1F114}"/>
              </a:ext>
            </a:extLst>
          </p:cNvPr>
          <p:cNvSpPr txBox="1"/>
          <p:nvPr/>
        </p:nvSpPr>
        <p:spPr>
          <a:xfrm>
            <a:off x="680581" y="2779503"/>
            <a:ext cx="629641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हमारी वेदी कोई स्थान नहीं, बल्कि एक व्यक्ति है — यीशु मसीह</a:t>
            </a:r>
          </a:p>
        </p:txBody>
      </p:sp>
    </p:spTree>
    <p:extLst>
      <p:ext uri="{BB962C8B-B14F-4D97-AF65-F5344CB8AC3E}">
        <p14:creationId xmlns:p14="http://schemas.microsoft.com/office/powerpoint/2010/main" val="973042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AFF05-266B-1AAC-A7F1-04C20DE1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7767BA-A431-04C0-3146-6A5C65816442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F7BB8B50-AD2F-AE95-354F-3CDF5E264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0A1ED-615D-F6C5-C158-EF333CC9AF23}"/>
              </a:ext>
            </a:extLst>
          </p:cNvPr>
          <p:cNvSpPr txBox="1"/>
          <p:nvPr/>
        </p:nvSpPr>
        <p:spPr>
          <a:xfrm>
            <a:off x="587816" y="1484159"/>
            <a:ext cx="6315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इब्रानियों 13:10,15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 हमारी एक ऐसी वेदी है जिस पर से खाने का अधिकार उन लोगों को नहीं, जो तम्बू की सेवा करते हैं।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इसलिये हम उसके द्वारा स्तुतिरूपी बलिदान, अर्थात् उन होठों का फल जो उसके नाम का अंगीकार करते हैं, परमेश्‍वर को सर्वदा चढ़ाया करें। </a:t>
            </a:r>
          </a:p>
        </p:txBody>
      </p:sp>
    </p:spTree>
    <p:extLst>
      <p:ext uri="{BB962C8B-B14F-4D97-AF65-F5344CB8AC3E}">
        <p14:creationId xmlns:p14="http://schemas.microsoft.com/office/powerpoint/2010/main" val="79086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07D07-1127-0788-46F2-B5A5C1E68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B8E8FC2-0416-2282-8E67-25B2AD43AB81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C1FCFBCD-5EE5-D0C9-5D3D-C69B4F78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440A38-448A-5F25-D4D9-9FE7D93859A9}"/>
              </a:ext>
            </a:extLst>
          </p:cNvPr>
          <p:cNvSpPr txBox="1"/>
          <p:nvPr/>
        </p:nvSpPr>
        <p:spPr>
          <a:xfrm>
            <a:off x="680581" y="2779503"/>
            <a:ext cx="629641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हम किसी भी समय, कहीं भी, किसी भी स्थान पर आराधना कर सकते हैं</a:t>
            </a:r>
          </a:p>
        </p:txBody>
      </p:sp>
    </p:spTree>
    <p:extLst>
      <p:ext uri="{BB962C8B-B14F-4D97-AF65-F5344CB8AC3E}">
        <p14:creationId xmlns:p14="http://schemas.microsoft.com/office/powerpoint/2010/main" val="66111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A1764-44E6-44D8-60D4-78609ABBC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3F53BA2-D41F-3A8E-8C3D-EC12A4523C5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4DB343E6-0CE5-7C94-ED96-D1822B5D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EC391-FAB6-AB40-C6FA-E1FF0D00CFFA}"/>
              </a:ext>
            </a:extLst>
          </p:cNvPr>
          <p:cNvSpPr txBox="1"/>
          <p:nvPr/>
        </p:nvSpPr>
        <p:spPr>
          <a:xfrm>
            <a:off x="680581" y="2882234"/>
            <a:ext cx="6296415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अपने हृदय में आराधना करने का अभ्यास करें</a:t>
            </a:r>
          </a:p>
        </p:txBody>
      </p:sp>
    </p:spTree>
    <p:extLst>
      <p:ext uri="{BB962C8B-B14F-4D97-AF65-F5344CB8AC3E}">
        <p14:creationId xmlns:p14="http://schemas.microsoft.com/office/powerpoint/2010/main" val="177749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74E6E-0680-50FA-CE2C-E8DA2987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A299B47-4C91-0BC6-C8C5-28721B546E76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709FA764-B55F-D462-E3FB-602E0F140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2671EC-26D6-3DBE-0F12-8B998714C7CE}"/>
              </a:ext>
            </a:extLst>
          </p:cNvPr>
          <p:cNvSpPr txBox="1"/>
          <p:nvPr/>
        </p:nvSpPr>
        <p:spPr>
          <a:xfrm>
            <a:off x="587816" y="1317959"/>
            <a:ext cx="631513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इफिसियों  5:18-21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दाखरस से मतवाले न बनो, क्योंकि इससे लुचपन होता है, पर आत्मा से परिपूर्ण होते जाओ,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 और आपस में भजन और स्तुतिगान और आत्मिक गीत गाया करो, और अपने–अपने मन में प्रभु के सामने गाते और कीर्तन करते रहो। </a:t>
            </a:r>
          </a:p>
        </p:txBody>
      </p:sp>
    </p:spTree>
    <p:extLst>
      <p:ext uri="{BB962C8B-B14F-4D97-AF65-F5344CB8AC3E}">
        <p14:creationId xmlns:p14="http://schemas.microsoft.com/office/powerpoint/2010/main" val="253081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183E-7D71-B71E-A53F-C3670234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00D52A6-BEDB-4926-1E59-31E82CCE602B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8AD202D8-6E5E-4AE4-4E57-D812C3B3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C1506-DA39-2343-3CFA-40865B6E653D}"/>
              </a:ext>
            </a:extLst>
          </p:cNvPr>
          <p:cNvSpPr txBox="1"/>
          <p:nvPr/>
        </p:nvSpPr>
        <p:spPr>
          <a:xfrm>
            <a:off x="680581" y="1757773"/>
            <a:ext cx="631513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इफिसियों  5:18-21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 और सदा सब बातों के लिये हमारे प्रभु यीशु मसीह के नाम से परमेश्‍वर पिता का धन्यवाद करते रहो।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21 मसीह के भय से एक दूसरे के अधीन रहो। </a:t>
            </a:r>
          </a:p>
        </p:txBody>
      </p:sp>
    </p:spTree>
    <p:extLst>
      <p:ext uri="{BB962C8B-B14F-4D97-AF65-F5344CB8AC3E}">
        <p14:creationId xmlns:p14="http://schemas.microsoft.com/office/powerpoint/2010/main" val="95773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0F53E-3078-F5BD-3751-DD21F280B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1CB853-3EB6-6C38-0405-574C68074951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5B1319CA-8225-494C-CDDD-F3C4EC24E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86F56-169F-68F8-8BBA-BC15D2E6C81C}"/>
              </a:ext>
            </a:extLst>
          </p:cNvPr>
          <p:cNvSpPr txBox="1"/>
          <p:nvPr/>
        </p:nvSpPr>
        <p:spPr>
          <a:xfrm>
            <a:off x="680581" y="3084201"/>
            <a:ext cx="6965923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परमेश्वर हमारी स्तुति में वास करता है</a:t>
            </a:r>
          </a:p>
        </p:txBody>
      </p:sp>
    </p:spTree>
    <p:extLst>
      <p:ext uri="{BB962C8B-B14F-4D97-AF65-F5344CB8AC3E}">
        <p14:creationId xmlns:p14="http://schemas.microsoft.com/office/powerpoint/2010/main" val="337296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3E630-A43E-4FF8-6C75-897FF863D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1FAAF-63A0-8674-10FB-C2FC04CAFAF2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5D9C3AFF-8119-10DC-E674-521E0F8A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2FEB2-6A25-7986-859E-251E2E32C8A4}"/>
              </a:ext>
            </a:extLst>
          </p:cNvPr>
          <p:cNvSpPr txBox="1"/>
          <p:nvPr/>
        </p:nvSpPr>
        <p:spPr>
          <a:xfrm>
            <a:off x="680581" y="2513147"/>
            <a:ext cx="6501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22:3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परन्तु तू जो इस्राएल की स्तुति के सिंहासन पर विराजमान है, तू तो पवित्र है।</a:t>
            </a:r>
          </a:p>
        </p:txBody>
      </p:sp>
    </p:spTree>
    <p:extLst>
      <p:ext uri="{BB962C8B-B14F-4D97-AF65-F5344CB8AC3E}">
        <p14:creationId xmlns:p14="http://schemas.microsoft.com/office/powerpoint/2010/main" val="3227397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235DD-104E-F078-0A6B-53257518F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D5B33F-AD78-3E1D-EADA-AB31761D2CE5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DA999A32-130F-784A-2CFA-77E6FAC95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9A85C-78B3-D35B-A306-F243693A60D4}"/>
              </a:ext>
            </a:extLst>
          </p:cNvPr>
          <p:cNvSpPr txBox="1"/>
          <p:nvPr/>
        </p:nvSpPr>
        <p:spPr>
          <a:xfrm>
            <a:off x="680581" y="2779503"/>
            <a:ext cx="6501008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हम उसका अनुभव करते हैं, हम उसकी आवाज़ सुनते हैं</a:t>
            </a:r>
          </a:p>
        </p:txBody>
      </p:sp>
    </p:spTree>
    <p:extLst>
      <p:ext uri="{BB962C8B-B14F-4D97-AF65-F5344CB8AC3E}">
        <p14:creationId xmlns:p14="http://schemas.microsoft.com/office/powerpoint/2010/main" val="58483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F6B5B-5D38-787B-908F-06887C40F357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3E4CAC5D-4F05-5660-C27B-C6851F1B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751F1-6114-BAD8-2A44-A5C3E815A330}"/>
              </a:ext>
            </a:extLst>
          </p:cNvPr>
          <p:cNvSpPr txBox="1"/>
          <p:nvPr/>
        </p:nvSpPr>
        <p:spPr>
          <a:xfrm>
            <a:off x="680581" y="2233594"/>
            <a:ext cx="6296415" cy="190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व्यक्तिगत आराधना – स्वयं व्यक्तिगत और निजी रूप से परमेश्वर की आराधना करना।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8F9A1-D0F5-8573-8D4C-8EE54C85A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B288FD0-B009-72C7-6912-0C4C20F7FEAB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251FBA31-F64E-2FE6-1A76-E09683E03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37FB6-C5D4-553B-A66C-BC2245C9BB8D}"/>
              </a:ext>
            </a:extLst>
          </p:cNvPr>
          <p:cNvSpPr txBox="1"/>
          <p:nvPr/>
        </p:nvSpPr>
        <p:spPr>
          <a:xfrm>
            <a:off x="680581" y="3084201"/>
            <a:ext cx="6965923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95:1-8</a:t>
            </a:r>
          </a:p>
        </p:txBody>
      </p:sp>
    </p:spTree>
    <p:extLst>
      <p:ext uri="{BB962C8B-B14F-4D97-AF65-F5344CB8AC3E}">
        <p14:creationId xmlns:p14="http://schemas.microsoft.com/office/powerpoint/2010/main" val="70243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081E8-20E6-E4A4-0A6A-230890ED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3F857D-78B7-0CC6-9802-D3C28F786A7D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6B4189CC-651D-CAFE-7FA4-DD966C59C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F1A20-708B-E76F-AF61-93C33B65D678}"/>
              </a:ext>
            </a:extLst>
          </p:cNvPr>
          <p:cNvSpPr txBox="1"/>
          <p:nvPr/>
        </p:nvSpPr>
        <p:spPr>
          <a:xfrm>
            <a:off x="680581" y="2779503"/>
            <a:ext cx="6965923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जब हम स्तुति और आराधना करते हैं, तब शत्रु रोक दिया जाता है </a:t>
            </a:r>
          </a:p>
        </p:txBody>
      </p:sp>
    </p:spTree>
    <p:extLst>
      <p:ext uri="{BB962C8B-B14F-4D97-AF65-F5344CB8AC3E}">
        <p14:creationId xmlns:p14="http://schemas.microsoft.com/office/powerpoint/2010/main" val="129817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6A68C-4ECE-916E-ADA0-FF18DDFB7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1EED14-085F-A4DB-89D4-0FF5C485AAC4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E63DDF50-192E-A719-1597-8C6D701A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8C2651-86A6-C2DE-99B9-950B1D936005}"/>
              </a:ext>
            </a:extLst>
          </p:cNvPr>
          <p:cNvSpPr txBox="1"/>
          <p:nvPr/>
        </p:nvSpPr>
        <p:spPr>
          <a:xfrm>
            <a:off x="680581" y="1317959"/>
            <a:ext cx="631513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8:1,2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हे यहोवा हमारे प्रभु, तेरा नाम सारी पृथ्वी पर क्या ही प्रतापमय है! तू ने अपना वैभव स्वर्ग पर दिखाया है।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तू ने अपने बैरियों के कारण बच्‍चों और दूध पिउवों के द्वारा सामर्थ्य की नींव डाली है, ताकि तू शत्रु और पलटा लेनेवालों को रोक रखे। </a:t>
            </a:r>
          </a:p>
        </p:txBody>
      </p:sp>
    </p:spTree>
    <p:extLst>
      <p:ext uri="{BB962C8B-B14F-4D97-AF65-F5344CB8AC3E}">
        <p14:creationId xmlns:p14="http://schemas.microsoft.com/office/powerpoint/2010/main" val="428294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9EE89-966F-C8FE-72FA-273F7D886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8E994B-B95E-FE92-76B7-7D9EC9993C03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F321CEB7-022B-56A1-44B4-C8BACE14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D96AB-E269-AF2A-006C-048FB71163D7}"/>
              </a:ext>
            </a:extLst>
          </p:cNvPr>
          <p:cNvSpPr txBox="1"/>
          <p:nvPr/>
        </p:nvSpPr>
        <p:spPr>
          <a:xfrm>
            <a:off x="680581" y="1484159"/>
            <a:ext cx="6315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 149:5-9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भक्‍त लोग महिमा के कारण प्रफुल्‍लित हों; और अपने बिछौनों पर भी पड़े पड़े जयजयकार करें।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उनके कण्ठ से परमेश्‍वर की प्रशंसा हो, और उनके हाथों में दोधारी तलवारें रहें,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कि वे जाति जाति से पलटा ले सकें, और राज्य राज्य के लोगों को ताड़ना दें, </a:t>
            </a:r>
          </a:p>
        </p:txBody>
      </p:sp>
    </p:spTree>
    <p:extLst>
      <p:ext uri="{BB962C8B-B14F-4D97-AF65-F5344CB8AC3E}">
        <p14:creationId xmlns:p14="http://schemas.microsoft.com/office/powerpoint/2010/main" val="298099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2A024-E04D-6DD9-DD9F-4FACF38BC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E53672-A07D-06D3-E990-EE92C4593924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A376805E-D171-F3A6-8548-250C34D5E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CCED3-1724-87C9-6B01-A2AFCBB7E54D}"/>
              </a:ext>
            </a:extLst>
          </p:cNvPr>
          <p:cNvSpPr txBox="1"/>
          <p:nvPr/>
        </p:nvSpPr>
        <p:spPr>
          <a:xfrm>
            <a:off x="680581" y="1730380"/>
            <a:ext cx="63151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 149:5-9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और उनके राजाओं को साँकलों से, और उनके प्रतिष्‍ठित पुरुषों को लोहे की बेड़ियों से जकड़ रखें,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और उनको ठहराया हुआ दण्ड दें! उसके सब भक्‍तों की ऐसी ही प्रतिष्‍ठा होगी। याह की स्तुति करो !</a:t>
            </a:r>
          </a:p>
        </p:txBody>
      </p:sp>
    </p:spTree>
    <p:extLst>
      <p:ext uri="{BB962C8B-B14F-4D97-AF65-F5344CB8AC3E}">
        <p14:creationId xmlns:p14="http://schemas.microsoft.com/office/powerpoint/2010/main" val="412000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48AE7-6375-0842-EA3A-FBF1777C1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E3A62B-7EA8-F9E0-7D72-030095BD556C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EF632CAF-C7D9-52BB-D163-FE3C9151C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6447C-5D68-6544-4C7B-24688B802082}"/>
              </a:ext>
            </a:extLst>
          </p:cNvPr>
          <p:cNvSpPr txBox="1"/>
          <p:nvPr/>
        </p:nvSpPr>
        <p:spPr>
          <a:xfrm>
            <a:off x="680581" y="3084201"/>
            <a:ext cx="6296415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पिता सच्चे आराधक चाहता है</a:t>
            </a:r>
          </a:p>
        </p:txBody>
      </p:sp>
    </p:spTree>
    <p:extLst>
      <p:ext uri="{BB962C8B-B14F-4D97-AF65-F5344CB8AC3E}">
        <p14:creationId xmlns:p14="http://schemas.microsoft.com/office/powerpoint/2010/main" val="340576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FE73-AD17-44CE-BA73-7A37AF7F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A3B392-0F8C-39E8-EA47-97C35961D212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874F5BA3-2811-9AAD-115C-5BC8669F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84D9C-7145-2C72-01A9-FB508F39E1E9}"/>
              </a:ext>
            </a:extLst>
          </p:cNvPr>
          <p:cNvSpPr txBox="1"/>
          <p:nvPr/>
        </p:nvSpPr>
        <p:spPr>
          <a:xfrm>
            <a:off x="587816" y="1237937"/>
            <a:ext cx="6315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यूहन्ना 4:23,24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 परन्तु वह समय आता है, वरन् अब भी है, जिसमें सच्‍चे भक्‍त पिता की आराधना आत्मा और सच्‍चाई से करेंगे, क्योंकि पिता अपने लिये ऐसे ही आराधकों को ढूँढ़ता है।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24 परमेश्‍वर आत्मा है, और अवश्य है कि उसकी आराधना करनेवाले आत्मा और सच्‍चाई से आराधना करें।”</a:t>
            </a:r>
          </a:p>
        </p:txBody>
      </p:sp>
    </p:spTree>
    <p:extLst>
      <p:ext uri="{BB962C8B-B14F-4D97-AF65-F5344CB8AC3E}">
        <p14:creationId xmlns:p14="http://schemas.microsoft.com/office/powerpoint/2010/main" val="341228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BBA13-784E-2B15-5E7F-18B66E85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9502B36-8F7D-32EE-998F-9DA4161064FD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E72AEE5A-62AE-C210-2F7D-4FD2F473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DD8CE-65F6-08E4-0713-F7A58A73A5B1}"/>
              </a:ext>
            </a:extLst>
          </p:cNvPr>
          <p:cNvSpPr txBox="1"/>
          <p:nvPr/>
        </p:nvSpPr>
        <p:spPr>
          <a:xfrm>
            <a:off x="680581" y="3084201"/>
            <a:ext cx="6296415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उसकी उपस्थिति में आना</a:t>
            </a:r>
          </a:p>
        </p:txBody>
      </p:sp>
    </p:spTree>
    <p:extLst>
      <p:ext uri="{BB962C8B-B14F-4D97-AF65-F5344CB8AC3E}">
        <p14:creationId xmlns:p14="http://schemas.microsoft.com/office/powerpoint/2010/main" val="22339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1970D-842F-1A7A-AF23-2F7D43201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005505-EFB9-8ACD-B624-C8FF3A45E760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DFD4BA5F-5AF8-7719-EBA4-3DD5AAA6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3F562E-B160-AAF8-0F8B-DD62A3ED1BB1}"/>
              </a:ext>
            </a:extLst>
          </p:cNvPr>
          <p:cNvSpPr txBox="1"/>
          <p:nvPr/>
        </p:nvSpPr>
        <p:spPr>
          <a:xfrm>
            <a:off x="574564" y="1136064"/>
            <a:ext cx="6315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95:1-8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आओ हम यहोवा के लिये ऊँचे स्वर से गाएँ, अपने उद्धार की चट्टान का जयजयकार करें।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 हम धन्यवाद करते हुए उसके सम्मुख आएँ, और भजन गाते हुए उसका जयजयकार करें।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 क्योंकि यहोवा महान् ईश्‍वर है, और सब देवताओं के ऊपर महान् राजा है। </a:t>
            </a:r>
          </a:p>
        </p:txBody>
      </p:sp>
    </p:spTree>
    <p:extLst>
      <p:ext uri="{BB962C8B-B14F-4D97-AF65-F5344CB8AC3E}">
        <p14:creationId xmlns:p14="http://schemas.microsoft.com/office/powerpoint/2010/main" val="25092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D744-B138-7F02-6B70-AB21741F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D30B24D-F109-9B49-15B7-EC54E3494099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D30A6222-3249-1726-45CC-45DD31E4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24ABE-BD75-8A5B-0860-946DE91A9EC0}"/>
              </a:ext>
            </a:extLst>
          </p:cNvPr>
          <p:cNvSpPr txBox="1"/>
          <p:nvPr/>
        </p:nvSpPr>
        <p:spPr>
          <a:xfrm>
            <a:off x="574564" y="1382286"/>
            <a:ext cx="6315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95:1-8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 पृथ्वी के गहिरे स्थान उसी के हाथ में हैं; और पहाड़ों की चोटियाँ भी उसी की हैं।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समुद्र उसका है, और उसी ने उसको बनाया, और स्थल भी उसी के हाथ का रचा है।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आओ हम झुककर दण्डवत् करें, और अपने कर्ता यहोवा के सामने घुटने टेकें! </a:t>
            </a:r>
          </a:p>
        </p:txBody>
      </p:sp>
    </p:spTree>
    <p:extLst>
      <p:ext uri="{BB962C8B-B14F-4D97-AF65-F5344CB8AC3E}">
        <p14:creationId xmlns:p14="http://schemas.microsoft.com/office/powerpoint/2010/main" val="360599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7635-30FC-DCA8-319E-DA7D08148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0515D3D-8A9C-72F2-DD26-57D111739976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4" name="Picture 3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6786A76C-E72B-C609-73D3-EC42561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BBA43-7AD7-74F0-08D5-1875822D5DA4}"/>
              </a:ext>
            </a:extLst>
          </p:cNvPr>
          <p:cNvSpPr txBox="1"/>
          <p:nvPr/>
        </p:nvSpPr>
        <p:spPr>
          <a:xfrm>
            <a:off x="587816" y="1730380"/>
            <a:ext cx="63151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भजन संहिता 95:1-8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 क्योंकि वही हमारा परमेश्‍वर है, और हम उसकी चराई की प्रजा, और उसके हाथ की भेड़ें हैं। भला होता, कि आज तुम उसकी बात सुनते!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अपना अपना हृदय ऐसा कठोर मत करो… </a:t>
            </a:r>
          </a:p>
        </p:txBody>
      </p:sp>
    </p:spTree>
    <p:extLst>
      <p:ext uri="{BB962C8B-B14F-4D97-AF65-F5344CB8AC3E}">
        <p14:creationId xmlns:p14="http://schemas.microsoft.com/office/powerpoint/2010/main" val="397533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70FE-82ED-6C4E-4028-75CB9F777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43CFDF-F1D7-10E8-5763-798064E999F6}"/>
              </a:ext>
            </a:extLst>
          </p:cNvPr>
          <p:cNvSpPr txBox="1"/>
          <p:nvPr/>
        </p:nvSpPr>
        <p:spPr>
          <a:xfrm>
            <a:off x="680581" y="2842992"/>
            <a:ext cx="5820426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 का अर्थ है अपेक्षा रखना!</a:t>
            </a:r>
          </a:p>
        </p:txBody>
      </p:sp>
      <p:pic>
        <p:nvPicPr>
          <p:cNvPr id="3" name="Picture 2" descr="A person sitting on grass with a guitar&#10;&#10;AI-generated content may be incorrect.">
            <a:extLst>
              <a:ext uri="{FF2B5EF4-FFF2-40B4-BE49-F238E27FC236}">
                <a16:creationId xmlns:a16="http://schemas.microsoft.com/office/drawing/2014/main" id="{BD940E2D-FDC5-A67F-786F-FC6F8BFA8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8951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E4B93-B4D5-DFC8-020D-637CEC22F0F5}"/>
              </a:ext>
            </a:extLst>
          </p:cNvPr>
          <p:cNvSpPr txBox="1"/>
          <p:nvPr/>
        </p:nvSpPr>
        <p:spPr>
          <a:xfrm>
            <a:off x="680581" y="2272836"/>
            <a:ext cx="629641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गाना, आनन्द से जयजयकार करना, धन्यवाद देना, आराधना करना, झुकना, घुटने टेकना, उसकी आवाज़ सुनना</a:t>
            </a:r>
          </a:p>
        </p:txBody>
      </p:sp>
    </p:spTree>
    <p:extLst>
      <p:ext uri="{BB962C8B-B14F-4D97-AF65-F5344CB8AC3E}">
        <p14:creationId xmlns:p14="http://schemas.microsoft.com/office/powerpoint/2010/main" val="78107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16377</TotalTime>
  <Words>850</Words>
  <Application>Microsoft Macintosh PowerPoint</Application>
  <PresentationFormat>Widescreen</PresentationFormat>
  <Paragraphs>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3255</cp:revision>
  <dcterms:created xsi:type="dcterms:W3CDTF">2022-04-28T10:27:37Z</dcterms:created>
  <dcterms:modified xsi:type="dcterms:W3CDTF">2026-05-21T11:44:13Z</dcterms:modified>
</cp:coreProperties>
</file>